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6" d="100"/>
          <a:sy n="46" d="100"/>
        </p:scale>
        <p:origin x="77" y="10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4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66973" y="2994598"/>
            <a:ext cx="8562670" cy="253066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89993" y="8604489"/>
            <a:ext cx="2388383" cy="77712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92825" y="5703006"/>
            <a:ext cx="11114048" cy="17087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8758" y="7779464"/>
            <a:ext cx="3585303" cy="3305932"/>
            <a:chOff x="198758" y="7779464"/>
            <a:chExt cx="3585303" cy="33059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758" y="7779464"/>
              <a:ext cx="3585303" cy="33059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13069" y="5211292"/>
            <a:ext cx="7459576" cy="223729"/>
            <a:chOff x="5413069" y="5211292"/>
            <a:chExt cx="7459576" cy="2237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13069" y="5211292"/>
              <a:ext cx="7459576" cy="2237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73675" y="-932374"/>
            <a:ext cx="4860903" cy="4249320"/>
            <a:chOff x="15173675" y="-932374"/>
            <a:chExt cx="4860903" cy="42493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73675" y="-932374"/>
              <a:ext cx="4860903" cy="42493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04759" y="2436969"/>
            <a:ext cx="805559" cy="3071498"/>
            <a:chOff x="16204759" y="2436969"/>
            <a:chExt cx="805559" cy="30714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04759" y="2436969"/>
              <a:ext cx="805559" cy="30714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3325" y="5435022"/>
            <a:ext cx="1218084" cy="1846986"/>
            <a:chOff x="773325" y="5435022"/>
            <a:chExt cx="1218084" cy="18469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3325" y="5435022"/>
              <a:ext cx="1218084" cy="18469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0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0000" y="1652966"/>
            <a:ext cx="8678453" cy="7761791"/>
            <a:chOff x="4800000" y="1652966"/>
            <a:chExt cx="8678453" cy="7761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0000" y="1652966"/>
              <a:ext cx="8678453" cy="776179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8379" y="233746"/>
            <a:ext cx="3642266" cy="11534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383467" y="-1652966"/>
            <a:ext cx="3585303" cy="3305932"/>
            <a:chOff x="15383467" y="-1652966"/>
            <a:chExt cx="3585303" cy="330593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83467" y="-1652966"/>
              <a:ext cx="3585303" cy="33059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96649" y="8443787"/>
            <a:ext cx="849141" cy="856684"/>
            <a:chOff x="6996649" y="8443787"/>
            <a:chExt cx="849141" cy="85668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96649" y="8443787"/>
              <a:ext cx="849141" cy="8566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78694" y="4701901"/>
            <a:ext cx="2121064" cy="2121064"/>
            <a:chOff x="8078694" y="4701901"/>
            <a:chExt cx="2121064" cy="212106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78694" y="4701901"/>
              <a:ext cx="2121064" cy="21210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DF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8379" y="233746"/>
            <a:ext cx="3642266" cy="11534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535075" y="1324027"/>
            <a:ext cx="9215565" cy="8307407"/>
            <a:chOff x="4535075" y="1324027"/>
            <a:chExt cx="9215565" cy="83074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35075" y="1324027"/>
              <a:ext cx="9215565" cy="83074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14503" y="6438095"/>
            <a:ext cx="4572941" cy="1965962"/>
            <a:chOff x="5714503" y="6438095"/>
            <a:chExt cx="4572941" cy="19659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503" y="6438095"/>
              <a:ext cx="4572941" cy="19659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383467" y="-1652966"/>
            <a:ext cx="3585303" cy="3305932"/>
            <a:chOff x="15383467" y="-1652966"/>
            <a:chExt cx="3585303" cy="33059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83467" y="-1652966"/>
              <a:ext cx="3585303" cy="33059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16052" y="6100576"/>
            <a:ext cx="18998931" cy="4408280"/>
            <a:chOff x="-316052" y="6100576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16052" y="6100576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5492" y="398151"/>
            <a:ext cx="5483743" cy="10604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92648" y="1589440"/>
            <a:ext cx="16552679" cy="138580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480870" y="-193738"/>
            <a:ext cx="27247453" cy="1283624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0"/>
            <a:ext cx="18998931" cy="1533965"/>
            <a:chOff x="-356608" y="0"/>
            <a:chExt cx="18998931" cy="15339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6608" y="0"/>
              <a:ext cx="18998931" cy="153396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3856" y="388793"/>
            <a:ext cx="6530891" cy="101265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1503" y="2279586"/>
            <a:ext cx="10910585" cy="70476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8753" y="3253064"/>
            <a:ext cx="17525347" cy="47354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768619" y="7844215"/>
            <a:ext cx="3585303" cy="3305932"/>
            <a:chOff x="15768619" y="7844215"/>
            <a:chExt cx="3585303" cy="330593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68619" y="7844215"/>
              <a:ext cx="3585303" cy="33059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44709" y="8836393"/>
            <a:ext cx="2647820" cy="2441499"/>
            <a:chOff x="14444709" y="8836393"/>
            <a:chExt cx="2647820" cy="24414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44709" y="8836393"/>
              <a:ext cx="2647820" cy="2441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608" y="-19048"/>
            <a:ext cx="18998931" cy="1533965"/>
            <a:chOff x="-356608" y="-19048"/>
            <a:chExt cx="18998931" cy="15339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6608" y="-19048"/>
              <a:ext cx="18998931" cy="153396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3855" y="388794"/>
            <a:ext cx="8052110" cy="10793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551514" y="2092917"/>
            <a:ext cx="17496689" cy="131707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27906" y="4110105"/>
            <a:ext cx="13208641" cy="210392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27906" y="6576230"/>
            <a:ext cx="18894317" cy="22414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13720" y="1597792"/>
            <a:ext cx="1130542" cy="1130542"/>
            <a:chOff x="1413720" y="1597792"/>
            <a:chExt cx="1130542" cy="113054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3180000">
              <a:off x="1413720" y="1597792"/>
              <a:ext cx="1130542" cy="11305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76060" y="1741280"/>
            <a:ext cx="1130542" cy="1130542"/>
            <a:chOff x="16076060" y="1741280"/>
            <a:chExt cx="1130542" cy="113054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3180000">
              <a:off x="16076060" y="1741280"/>
              <a:ext cx="1130542" cy="11305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2F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3855" y="388794"/>
            <a:ext cx="2665205" cy="101265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189237" y="4467477"/>
            <a:ext cx="15141012" cy="13254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592206" y="2055037"/>
            <a:ext cx="7260460" cy="6480402"/>
            <a:chOff x="10592206" y="2055037"/>
            <a:chExt cx="7260460" cy="648040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92206" y="2055037"/>
              <a:ext cx="7260460" cy="64804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64853" y="4218848"/>
            <a:ext cx="5031090" cy="15921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69677" y="5744255"/>
            <a:ext cx="4928631" cy="175853"/>
            <a:chOff x="6669677" y="5744255"/>
            <a:chExt cx="4928631" cy="1758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9677" y="5744255"/>
              <a:ext cx="4928631" cy="175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3844" y="4570018"/>
            <a:ext cx="1218084" cy="1846986"/>
            <a:chOff x="1253844" y="4570018"/>
            <a:chExt cx="1218084" cy="18469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1107" y="387061"/>
            <a:ext cx="6827882" cy="10749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1977" y="6663539"/>
            <a:ext cx="6867518" cy="29540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06991" y="2533333"/>
            <a:ext cx="5637285" cy="3178431"/>
            <a:chOff x="1106991" y="2533333"/>
            <a:chExt cx="5637285" cy="317843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6991" y="2533333"/>
              <a:ext cx="5637285" cy="31784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04597" y="2533333"/>
            <a:ext cx="5435490" cy="3178431"/>
            <a:chOff x="4404597" y="2533333"/>
            <a:chExt cx="5435490" cy="317843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04597" y="2533333"/>
              <a:ext cx="5435490" cy="31784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91328" y="2533333"/>
            <a:ext cx="5637285" cy="3178431"/>
            <a:chOff x="7791328" y="2533333"/>
            <a:chExt cx="5637285" cy="31784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91328" y="2533333"/>
              <a:ext cx="5637285" cy="31784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40628" y="2533333"/>
            <a:ext cx="5435490" cy="3178431"/>
            <a:chOff x="11740628" y="2533333"/>
            <a:chExt cx="5435490" cy="317843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40628" y="2533333"/>
              <a:ext cx="5435490" cy="317843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9533" y="1374532"/>
            <a:ext cx="8730240" cy="94535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755582" y="7427433"/>
            <a:ext cx="1854388" cy="1473763"/>
            <a:chOff x="8755582" y="7427433"/>
            <a:chExt cx="1854388" cy="147376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55582" y="7427433"/>
              <a:ext cx="1854388" cy="147376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805160" y="6811005"/>
            <a:ext cx="5954775" cy="239433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383467" y="-1652966"/>
            <a:ext cx="3585303" cy="3305932"/>
            <a:chOff x="15383467" y="-1652966"/>
            <a:chExt cx="3585303" cy="330593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383467" y="-1652966"/>
              <a:ext cx="3585303" cy="33059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2F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7086" y="312924"/>
            <a:ext cx="5004238" cy="11534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43600" y="1941122"/>
            <a:ext cx="5566657" cy="5378469"/>
            <a:chOff x="1043600" y="1941122"/>
            <a:chExt cx="5566657" cy="53784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600" y="1941122"/>
              <a:ext cx="5566657" cy="537846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66977" y="7422877"/>
            <a:ext cx="3180034" cy="5752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08073" y="651322"/>
            <a:ext cx="8913305" cy="2361291"/>
            <a:chOff x="8208073" y="651322"/>
            <a:chExt cx="8913305" cy="23612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08073" y="651322"/>
              <a:ext cx="8913305" cy="23612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08073" y="3628626"/>
            <a:ext cx="8913305" cy="2384414"/>
            <a:chOff x="8208073" y="3628626"/>
            <a:chExt cx="8913305" cy="23844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208073" y="3628626"/>
              <a:ext cx="8913305" cy="23844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08073" y="6843105"/>
            <a:ext cx="8913305" cy="2357695"/>
            <a:chOff x="8208073" y="6843105"/>
            <a:chExt cx="8913305" cy="23576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08073" y="6843105"/>
              <a:ext cx="8913305" cy="235769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87006" y="1466381"/>
            <a:ext cx="6832960" cy="87365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16443" y="3944416"/>
            <a:ext cx="5261599" cy="65909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75969" y="7103567"/>
            <a:ext cx="3436285" cy="64957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41570" y="4642251"/>
            <a:ext cx="6912776" cy="98472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276079" y="7740906"/>
            <a:ext cx="8838624" cy="98538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16978" y="8198936"/>
            <a:ext cx="4998044" cy="5752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2050" y="-792109"/>
            <a:ext cx="19389815" cy="9905604"/>
            <a:chOff x="-552050" y="-792109"/>
            <a:chExt cx="19389815" cy="9905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52050" y="-792109"/>
              <a:ext cx="19389815" cy="99056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9587" y="273453"/>
            <a:ext cx="3310151" cy="11530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39996" y="8625850"/>
            <a:ext cx="828031" cy="1255548"/>
            <a:chOff x="17239996" y="8625850"/>
            <a:chExt cx="828031" cy="12555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39996" y="8625850"/>
              <a:ext cx="828031" cy="12555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288580" y="7620183"/>
            <a:ext cx="663236" cy="1005667"/>
            <a:chOff x="16288580" y="7620183"/>
            <a:chExt cx="663236" cy="100566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88580" y="7620183"/>
              <a:ext cx="663236" cy="1005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8280" y="2742505"/>
            <a:ext cx="5568065" cy="4305465"/>
            <a:chOff x="778280" y="2742505"/>
            <a:chExt cx="5568065" cy="43054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8280" y="2742505"/>
              <a:ext cx="5568065" cy="430546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89294" y="1612932"/>
            <a:ext cx="1213065" cy="94879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63214" y="1612930"/>
            <a:ext cx="1743989" cy="94879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06631" y="1610556"/>
            <a:ext cx="1561313" cy="94879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660018" y="2946591"/>
            <a:ext cx="1315263" cy="1329406"/>
            <a:chOff x="7660018" y="2946591"/>
            <a:chExt cx="1315263" cy="132940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60018" y="2946591"/>
              <a:ext cx="1315263" cy="13294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31548" y="3010755"/>
            <a:ext cx="1090430" cy="1062487"/>
            <a:chOff x="9331548" y="3010755"/>
            <a:chExt cx="1090430" cy="106248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31548" y="3010755"/>
              <a:ext cx="1090430" cy="10624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602875" y="4441829"/>
            <a:ext cx="3085714" cy="809872"/>
            <a:chOff x="7602875" y="4441829"/>
            <a:chExt cx="3085714" cy="80987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02875" y="4441829"/>
              <a:ext cx="3085714" cy="80987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602875" y="5632653"/>
            <a:ext cx="3085714" cy="1064571"/>
            <a:chOff x="7602875" y="5632653"/>
            <a:chExt cx="3085714" cy="1064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02875" y="5632653"/>
              <a:ext cx="3085714" cy="1064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086309" y="3362903"/>
            <a:ext cx="2522447" cy="2359532"/>
            <a:chOff x="12086309" y="3362903"/>
            <a:chExt cx="2522447" cy="23595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86309" y="3362903"/>
              <a:ext cx="2522447" cy="235953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051876" y="3232364"/>
            <a:ext cx="1795413" cy="2418930"/>
            <a:chOff x="15051876" y="3232364"/>
            <a:chExt cx="1795413" cy="241893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051876" y="3232364"/>
              <a:ext cx="1795413" cy="24189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2050" y="-792109"/>
            <a:ext cx="19389815" cy="9905604"/>
            <a:chOff x="-552050" y="-792109"/>
            <a:chExt cx="19389815" cy="9905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52050" y="-792109"/>
              <a:ext cx="19389815" cy="99056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2189" y="309936"/>
            <a:ext cx="3199237" cy="113366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81757" y="1580116"/>
            <a:ext cx="13452412" cy="14308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302587" y="7460529"/>
            <a:ext cx="3585303" cy="3305932"/>
            <a:chOff x="16302587" y="7460529"/>
            <a:chExt cx="3585303" cy="330593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02587" y="7460529"/>
              <a:ext cx="3585303" cy="33059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52462" y="-792109"/>
            <a:ext cx="3585303" cy="3305932"/>
            <a:chOff x="15252462" y="-792109"/>
            <a:chExt cx="3585303" cy="330593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52462" y="-792109"/>
              <a:ext cx="3585303" cy="330593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7461" y="3104792"/>
            <a:ext cx="10833766" cy="107600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81757" y="4404697"/>
            <a:ext cx="14045879" cy="79610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39990" y="6492352"/>
            <a:ext cx="13803639" cy="158790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C3E3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8379" y="233746"/>
            <a:ext cx="3170666" cy="1152714"/>
          </a:xfrm>
          <a:prstGeom prst="rect">
            <a:avLst/>
          </a:prstGeom>
        </p:spPr>
      </p:pic>
      <p:pic>
        <p:nvPicPr>
          <p:cNvPr id="4" name="Adobe XD 2023-02-07 13-07-3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11963" y="0"/>
            <a:ext cx="4662487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2F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8379" y="233746"/>
            <a:ext cx="3642266" cy="11534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78" y="1811507"/>
            <a:ext cx="4577355" cy="7304140"/>
            <a:chOff x="93878" y="1811507"/>
            <a:chExt cx="4577355" cy="730414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878" y="1811507"/>
              <a:ext cx="4577355" cy="73041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2018" y="3969210"/>
            <a:ext cx="3422959" cy="1173647"/>
            <a:chOff x="932018" y="3969210"/>
            <a:chExt cx="3422959" cy="11736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2018" y="3969210"/>
              <a:ext cx="3422959" cy="11736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80757" y="1811507"/>
            <a:ext cx="9012729" cy="7304140"/>
            <a:chOff x="4680757" y="1811507"/>
            <a:chExt cx="9012729" cy="730414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80757" y="1811507"/>
              <a:ext cx="9012729" cy="73041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26819" y="2043168"/>
            <a:ext cx="4477942" cy="7072478"/>
            <a:chOff x="13626819" y="2043168"/>
            <a:chExt cx="4477942" cy="707247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26819" y="2043168"/>
              <a:ext cx="4477942" cy="70724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77457" y="2764765"/>
            <a:ext cx="1418414" cy="1418414"/>
            <a:chOff x="10077457" y="2764765"/>
            <a:chExt cx="1418414" cy="14184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77457" y="2764765"/>
              <a:ext cx="1418414" cy="14184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39683" y="2313483"/>
            <a:ext cx="3740949" cy="2492407"/>
            <a:chOff x="9539683" y="2313483"/>
            <a:chExt cx="3740949" cy="249240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39683" y="2313483"/>
              <a:ext cx="3740949" cy="24924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503988" y="2643966"/>
            <a:ext cx="1912067" cy="1912067"/>
            <a:chOff x="14503988" y="2643966"/>
            <a:chExt cx="1912067" cy="191206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03988" y="2643966"/>
              <a:ext cx="1912067" cy="19120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995316" y="2313483"/>
            <a:ext cx="3740949" cy="2492407"/>
            <a:chOff x="13995316" y="2313483"/>
            <a:chExt cx="3740949" cy="249240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95316" y="2313483"/>
              <a:ext cx="3740949" cy="24924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907314" y="6362476"/>
            <a:ext cx="2362528" cy="1763919"/>
            <a:chOff x="2907314" y="6362476"/>
            <a:chExt cx="2362528" cy="176391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07314" y="6362476"/>
              <a:ext cx="2362528" cy="176391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630273" y="6955069"/>
            <a:ext cx="2362528" cy="1763919"/>
            <a:chOff x="7630273" y="6955069"/>
            <a:chExt cx="2362528" cy="176391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30273" y="6955069"/>
              <a:ext cx="2362528" cy="176391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748848" y="5098846"/>
            <a:ext cx="2752234" cy="1763919"/>
            <a:chOff x="11748848" y="5098846"/>
            <a:chExt cx="2752234" cy="176391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680000">
              <a:off x="11748848" y="5098846"/>
              <a:ext cx="2752234" cy="176391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826840" y="8183538"/>
            <a:ext cx="715243" cy="721597"/>
            <a:chOff x="13826840" y="8183538"/>
            <a:chExt cx="715243" cy="72159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826840" y="8183538"/>
              <a:ext cx="715243" cy="72159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383467" y="-1652966"/>
            <a:ext cx="3585303" cy="3305932"/>
            <a:chOff x="15383467" y="-1652966"/>
            <a:chExt cx="3585303" cy="330593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83467" y="-1652966"/>
              <a:ext cx="3585303" cy="33059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E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8379" y="233746"/>
            <a:ext cx="3642266" cy="11534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27936" y="2091493"/>
            <a:ext cx="12103544" cy="7269691"/>
            <a:chOff x="1127936" y="2091493"/>
            <a:chExt cx="12103544" cy="726969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936" y="2091493"/>
              <a:ext cx="12103544" cy="72696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36242" y="2091493"/>
            <a:ext cx="4058480" cy="7269691"/>
            <a:chOff x="13336242" y="2091493"/>
            <a:chExt cx="4058480" cy="726969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36242" y="2091493"/>
              <a:ext cx="4058480" cy="72696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99365" y="3702889"/>
            <a:ext cx="2994221" cy="2994221"/>
            <a:chOff x="1699365" y="3702889"/>
            <a:chExt cx="2994221" cy="299422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9365" y="3702889"/>
              <a:ext cx="2994221" cy="29942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56339" y="6697111"/>
            <a:ext cx="2074495" cy="2074495"/>
            <a:chOff x="3656339" y="6697111"/>
            <a:chExt cx="2074495" cy="20744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56339" y="6697111"/>
              <a:ext cx="2074495" cy="20744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05610" y="7734358"/>
            <a:ext cx="2074495" cy="2074495"/>
            <a:chOff x="8105610" y="7734358"/>
            <a:chExt cx="2074495" cy="20744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05610" y="7734358"/>
              <a:ext cx="2074495" cy="207449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17470" y="7959847"/>
            <a:ext cx="3710538" cy="73244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937938" y="6505998"/>
            <a:ext cx="2074495" cy="2074495"/>
            <a:chOff x="11937938" y="6505998"/>
            <a:chExt cx="2074495" cy="20744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37938" y="6505998"/>
              <a:ext cx="2074495" cy="20744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650239" y="5784402"/>
            <a:ext cx="1164104" cy="1174445"/>
            <a:chOff x="14650239" y="5784402"/>
            <a:chExt cx="1164104" cy="117444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50239" y="5784402"/>
              <a:ext cx="1164104" cy="11744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383467" y="-1652966"/>
            <a:ext cx="3585303" cy="3305932"/>
            <a:chOff x="15383467" y="-1652966"/>
            <a:chExt cx="3585303" cy="330593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83467" y="-1652966"/>
              <a:ext cx="3585303" cy="33059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8379" y="233746"/>
            <a:ext cx="3642266" cy="11534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41057" y="1324027"/>
            <a:ext cx="9370042" cy="8493534"/>
            <a:chOff x="1741057" y="1324027"/>
            <a:chExt cx="9370042" cy="849353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1057" y="1324027"/>
              <a:ext cx="9370042" cy="84935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96814" y="1324027"/>
            <a:ext cx="4443011" cy="8493534"/>
            <a:chOff x="11196814" y="1324027"/>
            <a:chExt cx="4443011" cy="849353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96814" y="1324027"/>
              <a:ext cx="4443011" cy="84935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60775" y="2448815"/>
            <a:ext cx="2633946" cy="2633946"/>
            <a:chOff x="9760775" y="2448815"/>
            <a:chExt cx="2633946" cy="263394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60775" y="2448815"/>
              <a:ext cx="2633946" cy="26339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25132" y="8682767"/>
            <a:ext cx="1054467" cy="1063834"/>
            <a:chOff x="8225132" y="8682767"/>
            <a:chExt cx="1054467" cy="106383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25132" y="8682767"/>
              <a:ext cx="1054467" cy="10638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383467" y="-1652966"/>
            <a:ext cx="3585303" cy="3305932"/>
            <a:chOff x="15383467" y="-1652966"/>
            <a:chExt cx="3585303" cy="330593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83467" y="-1652966"/>
              <a:ext cx="3585303" cy="33059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사용자 지정</PresentationFormat>
  <Paragraphs>0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pnsua</cp:lastModifiedBy>
  <cp:revision>3</cp:revision>
  <dcterms:created xsi:type="dcterms:W3CDTF">2023-02-07T13:11:38Z</dcterms:created>
  <dcterms:modified xsi:type="dcterms:W3CDTF">2023-02-07T04:21:52Z</dcterms:modified>
</cp:coreProperties>
</file>